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72" r:id="rId9"/>
    <p:sldId id="265" r:id="rId10"/>
    <p:sldId id="273" r:id="rId11"/>
    <p:sldId id="266" r:id="rId12"/>
    <p:sldId id="267" r:id="rId13"/>
    <p:sldId id="268" r:id="rId14"/>
    <p:sldId id="269" r:id="rId15"/>
    <p:sldId id="270" r:id="rId16"/>
    <p:sldId id="274" r:id="rId17"/>
    <p:sldId id="258" r:id="rId18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648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27145" y="2366645"/>
            <a:ext cx="4537710" cy="181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妮可镇游记</a:t>
            </a:r>
            <a:endParaRPr lang="zh-CN" altLang="en-US" sz="32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4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2022</a:t>
            </a:r>
            <a:r>
              <a:rPr lang="zh-CN" altLang="en-US" sz="24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年春季学期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3D1AC20-C692-43BA-B8CB-AACBF77F19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4665" y="616099"/>
            <a:ext cx="4219353" cy="56258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04224BB-6786-42C5-9855-4CBA2EAE72A4}"/>
              </a:ext>
            </a:extLst>
          </p:cNvPr>
          <p:cNvSpPr txBox="1"/>
          <p:nvPr/>
        </p:nvSpPr>
        <p:spPr>
          <a:xfrm>
            <a:off x="1357983" y="1429830"/>
            <a:ext cx="4219353" cy="3998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渐落的花（续）</a:t>
            </a:r>
            <a:endParaRPr lang="zh-CN" altLang="en-US" sz="2400" b="1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endParaRPr lang="zh-CN" altLang="en-US" sz="1100" b="1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花渐渐落去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赏花的人从有到无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绿叶渐渐繁茂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环境也安宁起来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三秋的寂寞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才有春天的璀璨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花落去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预备明年的花开</a:t>
            </a:r>
          </a:p>
          <a:p>
            <a:pPr algn="ctr" fontAlgn="auto">
              <a:lnSpc>
                <a:spcPct val="130000"/>
              </a:lnSpc>
            </a:pPr>
            <a:endParaRPr lang="zh-CN" altLang="en-US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308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F24D38-A9C4-4EFA-AC06-5F1F36BE8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1335" y="1427148"/>
            <a:ext cx="7200591" cy="400370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1982" y="529583"/>
            <a:ext cx="4219353" cy="57988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400" b="1">
                <a:effectLst/>
                <a:latin typeface="微软雅黑" panose="020B0503020204020204" charset="-122"/>
                <a:ea typeface="微软雅黑" panose="020B0503020204020204" charset="-122"/>
              </a:rPr>
              <a:t>哎鸭今年忘记去赏樱了</a:t>
            </a:r>
          </a:p>
          <a:p>
            <a:pPr algn="ctr" fontAlgn="auto">
              <a:lnSpc>
                <a:spcPct val="130000"/>
              </a:lnSpc>
            </a:pPr>
            <a:endParaRPr lang="zh-CN" altLang="en-US" sz="1100" b="1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你承载着多少人的回忆</a:t>
            </a:r>
            <a:endParaRPr lang="en-US" altLang="zh-CN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那一朵朵淡雅的妆</a:t>
            </a:r>
            <a:endParaRPr lang="en-US" altLang="zh-CN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在四月的某天悄然绽放</a:t>
            </a:r>
            <a:endParaRPr lang="en-US" altLang="zh-CN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像是春光 像是热情</a:t>
            </a:r>
            <a:endParaRPr lang="en-US" altLang="zh-CN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我和你许下了一个约定</a:t>
            </a:r>
            <a:endParaRPr lang="en-US" altLang="zh-CN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是心中萌动的火焰</a:t>
            </a:r>
            <a:endParaRPr lang="en-US" altLang="zh-CN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在四月的某天偷偷燃起</a:t>
            </a:r>
            <a:endParaRPr lang="en-US" altLang="zh-CN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像是春光 像是热情</a:t>
            </a:r>
            <a:endParaRPr lang="en-US" altLang="zh-CN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而等到我抽身案牍那天</a:t>
            </a:r>
            <a:endParaRPr lang="en-US" altLang="zh-CN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满地的残红告诉我</a:t>
            </a:r>
            <a:endParaRPr lang="en-US" altLang="zh-CN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你匆匆离开的无奈还有</a:t>
            </a:r>
            <a:endParaRPr lang="en-US" altLang="zh-CN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还有春光 还有热情</a:t>
            </a:r>
          </a:p>
        </p:txBody>
      </p:sp>
    </p:spTree>
    <p:extLst>
      <p:ext uri="{BB962C8B-B14F-4D97-AF65-F5344CB8AC3E}">
        <p14:creationId xmlns:p14="http://schemas.microsoft.com/office/powerpoint/2010/main" val="318840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F24D38-A9C4-4EFA-AC06-5F1F36BE8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2435" y="1446023"/>
            <a:ext cx="7050582" cy="39659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3082" y="274512"/>
            <a:ext cx="4219353" cy="63089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000" b="1">
                <a:effectLst/>
                <a:latin typeface="微软雅黑" panose="020B0503020204020204" charset="-122"/>
                <a:ea typeface="微软雅黑" panose="020B0503020204020204" charset="-122"/>
              </a:rPr>
              <a:t>初夏的湖</a:t>
            </a:r>
          </a:p>
          <a:p>
            <a:pPr algn="ctr" fontAlgn="auto">
              <a:lnSpc>
                <a:spcPct val="130000"/>
              </a:lnSpc>
            </a:pPr>
            <a:endParaRPr lang="zh-CN" altLang="en-US" sz="1050" b="1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仿佛一切都可以向它倾诉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在人来人往的匆忙校园里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你如明镜般与周围格格不入</a:t>
            </a:r>
          </a:p>
          <a:p>
            <a:pPr algn="ctr" fontAlgn="auto">
              <a:lnSpc>
                <a:spcPct val="130000"/>
              </a:lnSpc>
            </a:pPr>
            <a:endParaRPr lang="zh-CN" altLang="en-US" sz="160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夏天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使湖水神秘起来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游动着一些会说话的鱼儿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夏天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使湖草茂盛起来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流动着希望的气味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夏天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使湖面妩媚起来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阳光在水面上走动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伴着苍翠的阴影起舞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五月的也西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你还是像初次谋面那样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美丽如初</a:t>
            </a:r>
          </a:p>
        </p:txBody>
      </p:sp>
    </p:spTree>
    <p:extLst>
      <p:ext uri="{BB962C8B-B14F-4D97-AF65-F5344CB8AC3E}">
        <p14:creationId xmlns:p14="http://schemas.microsoft.com/office/powerpoint/2010/main" val="177596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F24D38-A9C4-4EFA-AC06-5F1F36BE8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4489" y="502716"/>
            <a:ext cx="4384397" cy="585256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27782" y="188930"/>
            <a:ext cx="4219353" cy="6669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000" b="1">
                <a:effectLst/>
                <a:latin typeface="微软雅黑" panose="020B0503020204020204" charset="-122"/>
                <a:ea typeface="微软雅黑" panose="020B0503020204020204" charset="-122"/>
              </a:rPr>
              <a:t>安静的夜</a:t>
            </a:r>
          </a:p>
          <a:p>
            <a:pPr algn="ctr" fontAlgn="auto">
              <a:lnSpc>
                <a:spcPct val="130000"/>
              </a:lnSpc>
            </a:pPr>
            <a:endParaRPr lang="zh-CN" altLang="en-US" sz="1050" b="1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灯光无声地照亮了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鱼鳞般的流云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也照亮了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晚归的路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夜风轻轻吹过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带走夏日的浮躁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也带走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内心的疲惫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又是一个夜晚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树叶在风中沙沙作响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图书馆内书页的翻动声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带来内心的宁静</a:t>
            </a:r>
          </a:p>
          <a:p>
            <a:pPr algn="ctr" fontAlgn="auto">
              <a:lnSpc>
                <a:spcPct val="130000"/>
              </a:lnSpc>
            </a:pPr>
            <a:endParaRPr lang="zh-CN" altLang="en-US" sz="160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不要忘记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凌晨四点的夜幕之下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仍有人在努力</a:t>
            </a:r>
          </a:p>
        </p:txBody>
      </p:sp>
    </p:spTree>
    <p:extLst>
      <p:ext uri="{BB962C8B-B14F-4D97-AF65-F5344CB8AC3E}">
        <p14:creationId xmlns:p14="http://schemas.microsoft.com/office/powerpoint/2010/main" val="104835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F24D38-A9C4-4EFA-AC06-5F1F36BE8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2947" y="502960"/>
            <a:ext cx="4389060" cy="58520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4582" y="372586"/>
            <a:ext cx="4219353" cy="611282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秋天的路</a:t>
            </a:r>
            <a:endParaRPr lang="zh-CN" altLang="en-US" sz="2000" b="1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endParaRPr lang="zh-CN" altLang="en-US" sz="1050" b="1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落叶散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随风飘荡旋转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颠倒途中几点呢喃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三两行人叹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叹路短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似此间年岁多烂漫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毫里之间即尽头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叹路长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似来年风雨未可探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千里漫漫不息歇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再迈步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跋山涉水拨迷雾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见青天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仍念旧时秋气肃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也曾闲踏此路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摇头晃脑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 sz="1600">
                <a:effectLst/>
                <a:latin typeface="微软雅黑" panose="020B0503020204020204" charset="-122"/>
                <a:ea typeface="微软雅黑" panose="020B0503020204020204" charset="-122"/>
              </a:rPr>
              <a:t>吟诗作赋</a:t>
            </a:r>
          </a:p>
        </p:txBody>
      </p:sp>
    </p:spTree>
    <p:extLst>
      <p:ext uri="{BB962C8B-B14F-4D97-AF65-F5344CB8AC3E}">
        <p14:creationId xmlns:p14="http://schemas.microsoft.com/office/powerpoint/2010/main" val="365273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F24D38-A9C4-4EFA-AC06-5F1F36BE8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6221" y="1707600"/>
            <a:ext cx="7464064" cy="344279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6868" y="808983"/>
            <a:ext cx="4219353" cy="93998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400" b="1">
                <a:effectLst/>
                <a:latin typeface="微软雅黑" panose="020B0503020204020204" charset="-122"/>
                <a:ea typeface="微软雅黑" panose="020B0503020204020204" charset="-122"/>
              </a:rPr>
              <a:t>欲雨</a:t>
            </a:r>
          </a:p>
          <a:p>
            <a:pPr algn="ctr" fontAlgn="auto">
              <a:lnSpc>
                <a:spcPct val="130000"/>
              </a:lnSpc>
            </a:pPr>
            <a:endParaRPr lang="zh-CN" altLang="en-US" sz="1100" b="1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上课铃高亢的回音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昏暗的天色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稠密的黑云 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还有可以预知的暴雨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没什么能激动我的心</a:t>
            </a:r>
          </a:p>
          <a:p>
            <a:pPr algn="ctr" fontAlgn="auto">
              <a:lnSpc>
                <a:spcPct val="130000"/>
              </a:lnSpc>
            </a:pPr>
            <a:endParaRPr lang="zh-CN" altLang="en-US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我忍耐实验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也忍耐理论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忍耐量子物理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忍耐置课的愚蠢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忍耐打卡报备与两码上传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我用同样的眼光看着躺平和内卷</a:t>
            </a:r>
            <a:endParaRPr lang="en-US" altLang="zh-CN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（翻页）</a:t>
            </a:r>
            <a:endParaRPr lang="en-US" altLang="zh-CN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endParaRPr lang="zh-CN" altLang="en-US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endParaRPr lang="zh-CN" altLang="en-US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我的灵魂活腻了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却又怕死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就好像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潮水的玩具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葬身大海的小船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它在暴风雨中出航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不知前方是否会有海难</a:t>
            </a:r>
          </a:p>
          <a:p>
            <a:pPr algn="ctr" fontAlgn="auto">
              <a:lnSpc>
                <a:spcPct val="130000"/>
              </a:lnSpc>
            </a:pPr>
            <a:endParaRPr lang="zh-CN" altLang="en-US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996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F24D38-A9C4-4EFA-AC06-5F1F36BE8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6221" y="1707600"/>
            <a:ext cx="7464064" cy="344279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6868" y="1789928"/>
            <a:ext cx="4219353" cy="32781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400" b="1">
                <a:effectLst/>
                <a:latin typeface="微软雅黑" panose="020B0503020204020204" charset="-122"/>
                <a:ea typeface="微软雅黑" panose="020B0503020204020204" charset="-122"/>
              </a:rPr>
              <a:t>欲雨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（续）</a:t>
            </a:r>
            <a:endParaRPr lang="zh-CN" altLang="en-US" sz="2400" b="1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endParaRPr lang="zh-CN" altLang="en-US" sz="1100" b="1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我的灵魂活腻了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却又怕死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就好像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潮水的玩具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葬身大海的小船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它在暴风雨中出航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不知前方是否会有海难</a:t>
            </a:r>
          </a:p>
        </p:txBody>
      </p:sp>
    </p:spTree>
    <p:extLst>
      <p:ext uri="{BB962C8B-B14F-4D97-AF65-F5344CB8AC3E}">
        <p14:creationId xmlns:p14="http://schemas.microsoft.com/office/powerpoint/2010/main" val="164977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27145" y="2555875"/>
            <a:ext cx="453771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sz="36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谢</a:t>
            </a:r>
            <a:r>
              <a:rPr lang="en-US" altLang="zh-CN" sz="36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sz="36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81E08A-D381-48E2-9448-1535CC4D2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7202" y="246757"/>
            <a:ext cx="4219353" cy="625280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向上</a:t>
            </a:r>
          </a:p>
          <a:p>
            <a:pPr algn="ctr" fontAlgn="auto">
              <a:lnSpc>
                <a:spcPct val="150000"/>
              </a:lnSpc>
            </a:pPr>
            <a:endParaRPr lang="zh-CN" altLang="en-US" sz="1100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宿舍楼是学校最高的房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我的床是宿舍楼最上的床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于是我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每天在心里想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我要向上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我要向上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向下是饿虎豺狼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吞食我心中理想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向下是惊涛骇浪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卷走我闲暇时光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于是我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沐浴着午后的阳光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安详的沉入梦乡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F24D38-A9C4-4EFA-AC06-5F1F36BE8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718" y="1043532"/>
            <a:ext cx="6361247" cy="4770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4182" y="841107"/>
            <a:ext cx="4219353" cy="583730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窗外的风景</a:t>
            </a:r>
            <a:endParaRPr lang="zh-CN" altLang="en-US" sz="2400" b="1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endParaRPr lang="zh-CN" altLang="en-US" sz="1100" b="1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仰首是春 俯首是夏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草木如诗 繁华似画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樱花是春日的来信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邮戳一颗青春的心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晚风是夏日的旋律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舞动一颗勇敢的心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暖阳透过窗子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轻洒在青春的脸庞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纸张微微泛黄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书写着年少的轻狂</a:t>
            </a:r>
            <a:endParaRPr lang="en-US" altLang="zh-CN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（翻页）</a:t>
            </a:r>
          </a:p>
        </p:txBody>
      </p:sp>
    </p:spTree>
    <p:extLst>
      <p:ext uri="{BB962C8B-B14F-4D97-AF65-F5344CB8AC3E}">
        <p14:creationId xmlns:p14="http://schemas.microsoft.com/office/powerpoint/2010/main" val="269285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F24D38-A9C4-4EFA-AC06-5F1F36BE8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718" y="1043532"/>
            <a:ext cx="6361247" cy="4770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7202" y="1043532"/>
            <a:ext cx="4219353" cy="433689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窗外的风景（续）</a:t>
            </a:r>
            <a:endParaRPr lang="zh-CN" altLang="en-US" sz="2400" b="1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endParaRPr lang="zh-CN" altLang="en-US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每每望向窗外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窗外的风景总是分外好看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我不明白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为什么最美好的风景只会出现在学校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出现在那个燥热的夏天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因为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这是我们最美好的青春</a:t>
            </a:r>
          </a:p>
          <a:p>
            <a:pPr algn="ctr" fontAlgn="auto">
              <a:lnSpc>
                <a:spcPct val="150000"/>
              </a:lnSpc>
            </a:pPr>
            <a:endParaRPr lang="zh-CN" altLang="en-US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744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F24D38-A9C4-4EFA-AC06-5F1F36BE8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1718" y="1043532"/>
            <a:ext cx="6361246" cy="4770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3082" y="349534"/>
            <a:ext cx="4219353" cy="61589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400" b="1">
                <a:effectLst/>
                <a:latin typeface="微软雅黑" panose="020B0503020204020204" charset="-122"/>
                <a:ea typeface="微软雅黑" panose="020B0503020204020204" charset="-122"/>
              </a:rPr>
              <a:t>光影</a:t>
            </a:r>
          </a:p>
          <a:p>
            <a:pPr algn="ctr" fontAlgn="auto">
              <a:lnSpc>
                <a:spcPct val="130000"/>
              </a:lnSpc>
            </a:pPr>
            <a:endParaRPr lang="zh-CN" altLang="en-US" sz="1100" b="1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晚风拂过树梢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为酷热的夏天带来些许凉意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夕阳照在林间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在一片翠绿中点缀上几缕金黄</a:t>
            </a:r>
          </a:p>
          <a:p>
            <a:pPr algn="ctr" fontAlgn="auto">
              <a:lnSpc>
                <a:spcPct val="130000"/>
              </a:lnSpc>
            </a:pPr>
            <a:endParaRPr lang="zh-CN" altLang="en-US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水上，水中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两个世界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一个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让树叶旋转飘落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让鸟群追逐盘旋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一个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变化着倒映的影像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忠实地模仿着对方的一举一动</a:t>
            </a:r>
            <a:endParaRPr lang="en-US" altLang="zh-CN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endParaRPr lang="zh-CN" altLang="en-US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（翻页）</a:t>
            </a:r>
          </a:p>
        </p:txBody>
      </p:sp>
    </p:spTree>
    <p:extLst>
      <p:ext uri="{BB962C8B-B14F-4D97-AF65-F5344CB8AC3E}">
        <p14:creationId xmlns:p14="http://schemas.microsoft.com/office/powerpoint/2010/main" val="74533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F24D38-A9C4-4EFA-AC06-5F1F36BE8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1718" y="1043532"/>
            <a:ext cx="6361246" cy="4770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8482" y="1789928"/>
            <a:ext cx="4219353" cy="32781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400" b="1">
                <a:effectLst/>
                <a:latin typeface="微软雅黑" panose="020B0503020204020204" charset="-122"/>
                <a:ea typeface="微软雅黑" panose="020B0503020204020204" charset="-122"/>
              </a:rPr>
              <a:t>光影（续）</a:t>
            </a:r>
          </a:p>
          <a:p>
            <a:pPr algn="ctr" fontAlgn="auto">
              <a:lnSpc>
                <a:spcPct val="130000"/>
              </a:lnSpc>
            </a:pPr>
            <a:endParaRPr lang="zh-CN" altLang="en-US" sz="1100" b="1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日复一日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年复一年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不知疲倦地做着游戏</a:t>
            </a:r>
          </a:p>
          <a:p>
            <a:pPr algn="ctr" fontAlgn="auto">
              <a:lnSpc>
                <a:spcPct val="130000"/>
              </a:lnSpc>
            </a:pPr>
            <a:endParaRPr lang="zh-CN" altLang="en-US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我坐在水边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仿佛听见了这对双胞胎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嬉戏的笑语</a:t>
            </a:r>
          </a:p>
        </p:txBody>
      </p:sp>
    </p:spTree>
    <p:extLst>
      <p:ext uri="{BB962C8B-B14F-4D97-AF65-F5344CB8AC3E}">
        <p14:creationId xmlns:p14="http://schemas.microsoft.com/office/powerpoint/2010/main" val="56380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F24D38-A9C4-4EFA-AC06-5F1F36BE8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4665" y="616098"/>
            <a:ext cx="4219353" cy="562580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57982" y="349535"/>
            <a:ext cx="4219353" cy="61589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樱花赞</a:t>
            </a:r>
            <a:endParaRPr lang="zh-CN" altLang="en-US" sz="2400" b="1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endParaRPr lang="zh-CN" altLang="en-US" sz="1100" b="1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在凌冽的东风中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你忍受着严寒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你积蓄着力量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你的枝头压满白雪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樱花大道上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只有孤寂的你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呵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不过又一个冬天罢了</a:t>
            </a:r>
          </a:p>
          <a:p>
            <a:pPr algn="ctr" fontAlgn="auto">
              <a:lnSpc>
                <a:spcPct val="130000"/>
              </a:lnSpc>
            </a:pPr>
            <a:endParaRPr lang="zh-CN" altLang="en-US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在淅淅沥沥的春雨中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你伸展出嫩绿的枝条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在温文尔雅的春风中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你展开含羞欲放的花苞</a:t>
            </a:r>
          </a:p>
          <a:p>
            <a:pPr algn="ctr" fontAlgn="auto">
              <a:lnSpc>
                <a:spcPct val="130000"/>
              </a:lnSpc>
            </a:pPr>
            <a:endParaRPr lang="en-US" altLang="zh-CN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（翻页）</a:t>
            </a:r>
            <a:endParaRPr lang="zh-CN" altLang="en-US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023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F24D38-A9C4-4EFA-AC06-5F1F36BE8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4665" y="616098"/>
            <a:ext cx="4219353" cy="562580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57983" y="529584"/>
            <a:ext cx="4219353" cy="57988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樱花赞（续）</a:t>
            </a:r>
            <a:endParaRPr lang="zh-CN" altLang="en-US" sz="2400" b="1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endParaRPr lang="zh-CN" altLang="en-US" sz="1100" b="1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又是一个春天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又是草长莺飞的三月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春日融融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惠风和畅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泛红的樱花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透露着一份喜气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樱花大道上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行人摘下了口罩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露出了久违的笑容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那笑容浅浅的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却深入了人们心中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仿佛在说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呵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不过又一个冬天罢了</a:t>
            </a:r>
          </a:p>
        </p:txBody>
      </p:sp>
    </p:spTree>
    <p:extLst>
      <p:ext uri="{BB962C8B-B14F-4D97-AF65-F5344CB8AC3E}">
        <p14:creationId xmlns:p14="http://schemas.microsoft.com/office/powerpoint/2010/main" val="161223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3D1AC20-C692-43BA-B8CB-AACBF77F19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4665" y="616099"/>
            <a:ext cx="4219353" cy="56258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04224BB-6786-42C5-9855-4CBA2EAE72A4}"/>
              </a:ext>
            </a:extLst>
          </p:cNvPr>
          <p:cNvSpPr txBox="1"/>
          <p:nvPr/>
        </p:nvSpPr>
        <p:spPr>
          <a:xfrm>
            <a:off x="1357982" y="709633"/>
            <a:ext cx="4219353" cy="543873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渐落的花</a:t>
            </a:r>
            <a:endParaRPr lang="zh-CN" altLang="en-US" sz="2400" b="1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endParaRPr lang="zh-CN" altLang="en-US" sz="1100" b="1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春天接近了尾声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春花渐渐告别枝梗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负责点缀的绿叶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如今已经占了上风</a:t>
            </a:r>
          </a:p>
          <a:p>
            <a:pPr algn="ctr" fontAlgn="auto">
              <a:lnSpc>
                <a:spcPct val="130000"/>
              </a:lnSpc>
            </a:pPr>
            <a:endParaRPr lang="zh-CN" altLang="en-US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落花也有终点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或在泥土里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化作树的养分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或在道路上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留下点点亮眼的粉色</a:t>
            </a: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effectLst/>
                <a:latin typeface="微软雅黑" panose="020B0503020204020204" charset="-122"/>
                <a:ea typeface="微软雅黑" panose="020B0503020204020204" charset="-122"/>
              </a:rPr>
              <a:t>触动着路上行人的感情</a:t>
            </a:r>
          </a:p>
          <a:p>
            <a:pPr algn="ctr" fontAlgn="auto">
              <a:lnSpc>
                <a:spcPct val="130000"/>
              </a:lnSpc>
            </a:pPr>
            <a:endParaRPr lang="en-US" altLang="zh-CN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3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（翻页）</a:t>
            </a:r>
            <a:endParaRPr lang="zh-CN" altLang="en-US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362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A5NDRmMjkxYjM3NjU2ZmUwNTI5NzZhOGY3MzkwNmE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886</Words>
  <Application>Microsoft Office PowerPoint</Application>
  <PresentationFormat>宽屏</PresentationFormat>
  <Paragraphs>235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10258</dc:creator>
  <cp:lastModifiedBy>HuangRuixuan</cp:lastModifiedBy>
  <cp:revision>7</cp:revision>
  <dcterms:created xsi:type="dcterms:W3CDTF">2022-04-27T07:16:00Z</dcterms:created>
  <dcterms:modified xsi:type="dcterms:W3CDTF">2022-05-05T01:26:21Z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2497D7A040AD48129DB9144D89E42F9E</vt:lpwstr>
  </property>
  <property fmtid="{D5CDD505-2E9C-101B-9397-08002B2CF9AE}" pid="3" name="KSOProductBuildVer">
    <vt:lpwstr>2052-11.1.0.11636</vt:lpwstr>
  </property>
</Properties>
</file>